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9" r:id="rId4"/>
    <p:sldId id="261" r:id="rId5"/>
    <p:sldId id="262" r:id="rId6"/>
    <p:sldId id="266" r:id="rId7"/>
    <p:sldId id="267" r:id="rId8"/>
    <p:sldId id="268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4B808-D033-4D96-BB3B-CE0C11243DC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B26B2A-0FC2-47EB-B476-4E4A3380940F}">
      <dgm:prSet phldrT="[Text]"/>
      <dgm:spPr/>
      <dgm:t>
        <a:bodyPr/>
        <a:lstStyle/>
        <a:p>
          <a:r>
            <a:rPr lang="en-US" dirty="0" smtClean="0"/>
            <a:t>AWARENESS OF CRAFT CHOICES</a:t>
          </a:r>
          <a:endParaRPr lang="en-US" dirty="0"/>
        </a:p>
      </dgm:t>
    </dgm:pt>
    <dgm:pt modelId="{B2CE07A0-4ACE-444D-8858-7E969D7D979B}" type="parTrans" cxnId="{60557AEE-07F6-4EC7-985B-B0F40EDBC969}">
      <dgm:prSet/>
      <dgm:spPr/>
      <dgm:t>
        <a:bodyPr/>
        <a:lstStyle/>
        <a:p>
          <a:endParaRPr lang="en-US"/>
        </a:p>
      </dgm:t>
    </dgm:pt>
    <dgm:pt modelId="{A8F9A227-BDE0-4221-A7E5-836A874B2561}" type="sibTrans" cxnId="{60557AEE-07F6-4EC7-985B-B0F40EDBC969}">
      <dgm:prSet/>
      <dgm:spPr/>
      <dgm:t>
        <a:bodyPr/>
        <a:lstStyle/>
        <a:p>
          <a:endParaRPr lang="en-US"/>
        </a:p>
      </dgm:t>
    </dgm:pt>
    <dgm:pt modelId="{194F6E90-0CC1-4C33-9AD5-BB08CAABC02B}">
      <dgm:prSet phldrT="[Text]"/>
      <dgm:spPr/>
      <dgm:t>
        <a:bodyPr/>
        <a:lstStyle/>
        <a:p>
          <a:r>
            <a:rPr lang="en-US" dirty="0" smtClean="0"/>
            <a:t>AUTHOR’S PURPOSE</a:t>
          </a:r>
          <a:endParaRPr lang="en-US" dirty="0"/>
        </a:p>
      </dgm:t>
    </dgm:pt>
    <dgm:pt modelId="{0AD55DB4-B01B-4884-90BB-58097A4289CB}" type="parTrans" cxnId="{D5AA7632-6BF3-4DED-BB05-95B0215DECDB}">
      <dgm:prSet/>
      <dgm:spPr/>
      <dgm:t>
        <a:bodyPr/>
        <a:lstStyle/>
        <a:p>
          <a:endParaRPr lang="en-US"/>
        </a:p>
      </dgm:t>
    </dgm:pt>
    <dgm:pt modelId="{FA608F91-EFDB-4893-93A8-3EE2BD8686F5}" type="sibTrans" cxnId="{D5AA7632-6BF3-4DED-BB05-95B0215DECDB}">
      <dgm:prSet/>
      <dgm:spPr/>
      <dgm:t>
        <a:bodyPr/>
        <a:lstStyle/>
        <a:p>
          <a:endParaRPr lang="en-US"/>
        </a:p>
      </dgm:t>
    </dgm:pt>
    <dgm:pt modelId="{F11DE0DC-38C8-451D-88C1-E216B17A81E1}">
      <dgm:prSet phldrT="[Text]"/>
      <dgm:spPr/>
      <dgm:t>
        <a:bodyPr/>
        <a:lstStyle/>
        <a:p>
          <a:r>
            <a:rPr lang="en-US" dirty="0" smtClean="0"/>
            <a:t>YOU BECOME THE AUTHOR &amp; WRITE WITH PURPOSE USING YOUR AWARENESS OF CRAFT</a:t>
          </a:r>
          <a:endParaRPr lang="en-US" dirty="0"/>
        </a:p>
      </dgm:t>
    </dgm:pt>
    <dgm:pt modelId="{F7D5064F-0695-4D0F-9CCD-13355F930624}" type="parTrans" cxnId="{802591E9-393B-4732-8415-B4F2A8A9BEE7}">
      <dgm:prSet/>
      <dgm:spPr/>
      <dgm:t>
        <a:bodyPr/>
        <a:lstStyle/>
        <a:p>
          <a:endParaRPr lang="en-US"/>
        </a:p>
      </dgm:t>
    </dgm:pt>
    <dgm:pt modelId="{F95A8363-D27D-449D-BCFE-B39524EABC7C}" type="sibTrans" cxnId="{802591E9-393B-4732-8415-B4F2A8A9BEE7}">
      <dgm:prSet/>
      <dgm:spPr/>
      <dgm:t>
        <a:bodyPr/>
        <a:lstStyle/>
        <a:p>
          <a:endParaRPr lang="en-US"/>
        </a:p>
      </dgm:t>
    </dgm:pt>
    <dgm:pt modelId="{A20481AB-59F3-4FB6-B8E2-D35B96C02462}" type="pres">
      <dgm:prSet presAssocID="{44B4B808-D033-4D96-BB3B-CE0C11243D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F1AEA8-A39F-424E-B615-E4345EC1302D}" type="pres">
      <dgm:prSet presAssocID="{4FB26B2A-0FC2-47EB-B476-4E4A3380940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DA443-1237-4E6B-B3E8-19B536C2E602}" type="pres">
      <dgm:prSet presAssocID="{A8F9A227-BDE0-4221-A7E5-836A874B256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B74F45-5F5C-490C-9E32-B1C0E836D557}" type="pres">
      <dgm:prSet presAssocID="{A8F9A227-BDE0-4221-A7E5-836A874B256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78F5B39-ED11-446C-BEC7-001D59FBA818}" type="pres">
      <dgm:prSet presAssocID="{194F6E90-0CC1-4C33-9AD5-BB08CAABC0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B9EEF-F67B-4AC5-8346-1F2040E031D4}" type="pres">
      <dgm:prSet presAssocID="{FA608F91-EFDB-4893-93A8-3EE2BD8686F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11E691C-8F85-4ABD-9084-5B1A220F20C1}" type="pres">
      <dgm:prSet presAssocID="{FA608F91-EFDB-4893-93A8-3EE2BD8686F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9125AE7-24CC-4AB5-9D65-4A64614F50AC}" type="pres">
      <dgm:prSet presAssocID="{F11DE0DC-38C8-451D-88C1-E216B17A81E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4D367-FB4D-4028-AFC7-6177A7A22397}" type="pres">
      <dgm:prSet presAssocID="{F95A8363-D27D-449D-BCFE-B39524EABC7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968ED32-1A1C-48A1-B6F2-EF3E8AE3AEE4}" type="pres">
      <dgm:prSet presAssocID="{F95A8363-D27D-449D-BCFE-B39524EABC7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FDB5D43-EF78-4AD8-BE0F-8BD0094D08CD}" type="presOf" srcId="{F95A8363-D27D-449D-BCFE-B39524EABC7C}" destId="{8514D367-FB4D-4028-AFC7-6177A7A22397}" srcOrd="0" destOrd="0" presId="urn:microsoft.com/office/officeart/2005/8/layout/cycle7"/>
    <dgm:cxn modelId="{ECB67DA4-9C4D-413E-805C-6EAB5E9EE4D4}" type="presOf" srcId="{44B4B808-D033-4D96-BB3B-CE0C11243DC6}" destId="{A20481AB-59F3-4FB6-B8E2-D35B96C02462}" srcOrd="0" destOrd="0" presId="urn:microsoft.com/office/officeart/2005/8/layout/cycle7"/>
    <dgm:cxn modelId="{D10EBA16-181A-4C62-B096-805A4676721A}" type="presOf" srcId="{194F6E90-0CC1-4C33-9AD5-BB08CAABC02B}" destId="{478F5B39-ED11-446C-BEC7-001D59FBA818}" srcOrd="0" destOrd="0" presId="urn:microsoft.com/office/officeart/2005/8/layout/cycle7"/>
    <dgm:cxn modelId="{802591E9-393B-4732-8415-B4F2A8A9BEE7}" srcId="{44B4B808-D033-4D96-BB3B-CE0C11243DC6}" destId="{F11DE0DC-38C8-451D-88C1-E216B17A81E1}" srcOrd="2" destOrd="0" parTransId="{F7D5064F-0695-4D0F-9CCD-13355F930624}" sibTransId="{F95A8363-D27D-449D-BCFE-B39524EABC7C}"/>
    <dgm:cxn modelId="{05459529-67C9-4D86-9F5C-1A289AE20D27}" type="presOf" srcId="{FA608F91-EFDB-4893-93A8-3EE2BD8686F5}" destId="{7E6B9EEF-F67B-4AC5-8346-1F2040E031D4}" srcOrd="0" destOrd="0" presId="urn:microsoft.com/office/officeart/2005/8/layout/cycle7"/>
    <dgm:cxn modelId="{26BE0BEB-BD00-4387-B397-E10CD4C99B58}" type="presOf" srcId="{F11DE0DC-38C8-451D-88C1-E216B17A81E1}" destId="{19125AE7-24CC-4AB5-9D65-4A64614F50AC}" srcOrd="0" destOrd="0" presId="urn:microsoft.com/office/officeart/2005/8/layout/cycle7"/>
    <dgm:cxn modelId="{4952668D-42B9-4D3D-AE3D-0FA0733F786F}" type="presOf" srcId="{F95A8363-D27D-449D-BCFE-B39524EABC7C}" destId="{D968ED32-1A1C-48A1-B6F2-EF3E8AE3AEE4}" srcOrd="1" destOrd="0" presId="urn:microsoft.com/office/officeart/2005/8/layout/cycle7"/>
    <dgm:cxn modelId="{B7D7B4D9-BE1D-4C26-9009-161D7B6658AC}" type="presOf" srcId="{A8F9A227-BDE0-4221-A7E5-836A874B2561}" destId="{9B9DA443-1237-4E6B-B3E8-19B536C2E602}" srcOrd="0" destOrd="0" presId="urn:microsoft.com/office/officeart/2005/8/layout/cycle7"/>
    <dgm:cxn modelId="{162749C1-34A4-4453-8887-F38C28289A86}" type="presOf" srcId="{4FB26B2A-0FC2-47EB-B476-4E4A3380940F}" destId="{ACF1AEA8-A39F-424E-B615-E4345EC1302D}" srcOrd="0" destOrd="0" presId="urn:microsoft.com/office/officeart/2005/8/layout/cycle7"/>
    <dgm:cxn modelId="{BEDAE694-DF4E-4DFA-947D-23A7A12A59FB}" type="presOf" srcId="{FA608F91-EFDB-4893-93A8-3EE2BD8686F5}" destId="{611E691C-8F85-4ABD-9084-5B1A220F20C1}" srcOrd="1" destOrd="0" presId="urn:microsoft.com/office/officeart/2005/8/layout/cycle7"/>
    <dgm:cxn modelId="{6AA730E2-6D6E-423A-AD15-922B50605FD0}" type="presOf" srcId="{A8F9A227-BDE0-4221-A7E5-836A874B2561}" destId="{1EB74F45-5F5C-490C-9E32-B1C0E836D557}" srcOrd="1" destOrd="0" presId="urn:microsoft.com/office/officeart/2005/8/layout/cycle7"/>
    <dgm:cxn modelId="{D5AA7632-6BF3-4DED-BB05-95B0215DECDB}" srcId="{44B4B808-D033-4D96-BB3B-CE0C11243DC6}" destId="{194F6E90-0CC1-4C33-9AD5-BB08CAABC02B}" srcOrd="1" destOrd="0" parTransId="{0AD55DB4-B01B-4884-90BB-58097A4289CB}" sibTransId="{FA608F91-EFDB-4893-93A8-3EE2BD8686F5}"/>
    <dgm:cxn modelId="{60557AEE-07F6-4EC7-985B-B0F40EDBC969}" srcId="{44B4B808-D033-4D96-BB3B-CE0C11243DC6}" destId="{4FB26B2A-0FC2-47EB-B476-4E4A3380940F}" srcOrd="0" destOrd="0" parTransId="{B2CE07A0-4ACE-444D-8858-7E969D7D979B}" sibTransId="{A8F9A227-BDE0-4221-A7E5-836A874B2561}"/>
    <dgm:cxn modelId="{D49003D0-E6C2-4770-94F2-9614EB75FF14}" type="presParOf" srcId="{A20481AB-59F3-4FB6-B8E2-D35B96C02462}" destId="{ACF1AEA8-A39F-424E-B615-E4345EC1302D}" srcOrd="0" destOrd="0" presId="urn:microsoft.com/office/officeart/2005/8/layout/cycle7"/>
    <dgm:cxn modelId="{0F6C4B53-3CC7-44CD-8229-D6F350CAF819}" type="presParOf" srcId="{A20481AB-59F3-4FB6-B8E2-D35B96C02462}" destId="{9B9DA443-1237-4E6B-B3E8-19B536C2E602}" srcOrd="1" destOrd="0" presId="urn:microsoft.com/office/officeart/2005/8/layout/cycle7"/>
    <dgm:cxn modelId="{32125ACE-3114-44F5-A008-7F5322BA3D00}" type="presParOf" srcId="{9B9DA443-1237-4E6B-B3E8-19B536C2E602}" destId="{1EB74F45-5F5C-490C-9E32-B1C0E836D557}" srcOrd="0" destOrd="0" presId="urn:microsoft.com/office/officeart/2005/8/layout/cycle7"/>
    <dgm:cxn modelId="{51AEF64B-ED76-4B02-BF9D-EF9A348E55EA}" type="presParOf" srcId="{A20481AB-59F3-4FB6-B8E2-D35B96C02462}" destId="{478F5B39-ED11-446C-BEC7-001D59FBA818}" srcOrd="2" destOrd="0" presId="urn:microsoft.com/office/officeart/2005/8/layout/cycle7"/>
    <dgm:cxn modelId="{558EB0A8-F8F8-49B9-ADAF-AEF53BDCB39E}" type="presParOf" srcId="{A20481AB-59F3-4FB6-B8E2-D35B96C02462}" destId="{7E6B9EEF-F67B-4AC5-8346-1F2040E031D4}" srcOrd="3" destOrd="0" presId="urn:microsoft.com/office/officeart/2005/8/layout/cycle7"/>
    <dgm:cxn modelId="{EC8E46D5-A57C-4E8D-809C-CF2CB69ADA0A}" type="presParOf" srcId="{7E6B9EEF-F67B-4AC5-8346-1F2040E031D4}" destId="{611E691C-8F85-4ABD-9084-5B1A220F20C1}" srcOrd="0" destOrd="0" presId="urn:microsoft.com/office/officeart/2005/8/layout/cycle7"/>
    <dgm:cxn modelId="{9F1781AA-4191-495C-B35F-CCDEC64F60ED}" type="presParOf" srcId="{A20481AB-59F3-4FB6-B8E2-D35B96C02462}" destId="{19125AE7-24CC-4AB5-9D65-4A64614F50AC}" srcOrd="4" destOrd="0" presId="urn:microsoft.com/office/officeart/2005/8/layout/cycle7"/>
    <dgm:cxn modelId="{3DFDD796-19B5-4C55-9BD4-A48BF0FB80E2}" type="presParOf" srcId="{A20481AB-59F3-4FB6-B8E2-D35B96C02462}" destId="{8514D367-FB4D-4028-AFC7-6177A7A22397}" srcOrd="5" destOrd="0" presId="urn:microsoft.com/office/officeart/2005/8/layout/cycle7"/>
    <dgm:cxn modelId="{288854ED-F733-4958-B022-2E23D4620851}" type="presParOf" srcId="{8514D367-FB4D-4028-AFC7-6177A7A22397}" destId="{D968ED32-1A1C-48A1-B6F2-EF3E8AE3AEE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E9A959-3413-4986-93AB-ABFCC14A9D48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1FF156-D0E9-4A7E-8CDD-C32CDEA13F3D}">
      <dgm:prSet phldrT="[Text]"/>
      <dgm:spPr/>
      <dgm:t>
        <a:bodyPr/>
        <a:lstStyle/>
        <a:p>
          <a:r>
            <a:rPr lang="en-US" dirty="0" smtClean="0"/>
            <a:t>MOTIFS IN AMERICAN LITERATURE</a:t>
          </a:r>
          <a:endParaRPr lang="en-US" dirty="0"/>
        </a:p>
      </dgm:t>
    </dgm:pt>
    <dgm:pt modelId="{5AEBC979-77C9-4664-B37E-B0DB7C54B263}" type="parTrans" cxnId="{CA5C8CDE-9765-4B3E-86DB-9A335134DF2A}">
      <dgm:prSet/>
      <dgm:spPr/>
      <dgm:t>
        <a:bodyPr/>
        <a:lstStyle/>
        <a:p>
          <a:endParaRPr lang="en-US"/>
        </a:p>
      </dgm:t>
    </dgm:pt>
    <dgm:pt modelId="{4EDE8834-76B2-4A87-B12A-BCEDDC97D092}" type="sibTrans" cxnId="{CA5C8CDE-9765-4B3E-86DB-9A335134DF2A}">
      <dgm:prSet/>
      <dgm:spPr/>
      <dgm:t>
        <a:bodyPr/>
        <a:lstStyle/>
        <a:p>
          <a:endParaRPr lang="en-US"/>
        </a:p>
      </dgm:t>
    </dgm:pt>
    <dgm:pt modelId="{BA9F8F08-462C-4D8F-9002-526BB1E4353B}">
      <dgm:prSet phldrT="[Text]"/>
      <dgm:spPr/>
      <dgm:t>
        <a:bodyPr/>
        <a:lstStyle/>
        <a:p>
          <a:r>
            <a:rPr lang="en-US" dirty="0" smtClean="0"/>
            <a:t>AMERICAN IDENTITY</a:t>
          </a:r>
          <a:endParaRPr lang="en-US" dirty="0"/>
        </a:p>
      </dgm:t>
    </dgm:pt>
    <dgm:pt modelId="{82B005FE-3D2A-4277-B287-A5C3A336AEA4}" type="parTrans" cxnId="{BD11A8A1-CF91-4DEE-A8BF-4ADD2C7F790A}">
      <dgm:prSet/>
      <dgm:spPr/>
      <dgm:t>
        <a:bodyPr/>
        <a:lstStyle/>
        <a:p>
          <a:endParaRPr lang="en-US"/>
        </a:p>
      </dgm:t>
    </dgm:pt>
    <dgm:pt modelId="{5F4778AC-EF91-4CF9-8C62-FFDE6BAD3946}" type="sibTrans" cxnId="{BD11A8A1-CF91-4DEE-A8BF-4ADD2C7F790A}">
      <dgm:prSet/>
      <dgm:spPr/>
      <dgm:t>
        <a:bodyPr/>
        <a:lstStyle/>
        <a:p>
          <a:endParaRPr lang="en-US"/>
        </a:p>
      </dgm:t>
    </dgm:pt>
    <dgm:pt modelId="{6A0F3588-494F-42F3-B591-ECF85F484F71}">
      <dgm:prSet phldrT="[Text]"/>
      <dgm:spPr/>
      <dgm:t>
        <a:bodyPr/>
        <a:lstStyle/>
        <a:p>
          <a:r>
            <a:rPr lang="en-US" dirty="0" smtClean="0"/>
            <a:t>YOUR IDENTITY</a:t>
          </a:r>
          <a:endParaRPr lang="en-US" dirty="0"/>
        </a:p>
      </dgm:t>
    </dgm:pt>
    <dgm:pt modelId="{C7FFDE2E-1C6C-4F36-A1AE-747338A743CD}" type="parTrans" cxnId="{75D206C0-65B7-494C-AB47-EA1F705D9105}">
      <dgm:prSet/>
      <dgm:spPr/>
      <dgm:t>
        <a:bodyPr/>
        <a:lstStyle/>
        <a:p>
          <a:endParaRPr lang="en-US"/>
        </a:p>
      </dgm:t>
    </dgm:pt>
    <dgm:pt modelId="{F93251AF-EA6F-4D4C-9E6A-682D50CA275B}" type="sibTrans" cxnId="{75D206C0-65B7-494C-AB47-EA1F705D9105}">
      <dgm:prSet/>
      <dgm:spPr/>
      <dgm:t>
        <a:bodyPr/>
        <a:lstStyle/>
        <a:p>
          <a:endParaRPr lang="en-US"/>
        </a:p>
      </dgm:t>
    </dgm:pt>
    <dgm:pt modelId="{7F8817E1-E956-4A24-844B-B24EB8650D62}" type="pres">
      <dgm:prSet presAssocID="{A6E9A959-3413-4986-93AB-ABFCC14A9D4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B9D15C2-6361-48DC-A93F-3B08F22E9488}" type="pres">
      <dgm:prSet presAssocID="{1E1FF156-D0E9-4A7E-8CDD-C32CDEA13F3D}" presName="Accent1" presStyleCnt="0"/>
      <dgm:spPr/>
    </dgm:pt>
    <dgm:pt modelId="{AA011681-3302-4EBB-8E1D-7FF8DD8E7861}" type="pres">
      <dgm:prSet presAssocID="{1E1FF156-D0E9-4A7E-8CDD-C32CDEA13F3D}" presName="Accent" presStyleLbl="node1" presStyleIdx="0" presStyleCnt="3"/>
      <dgm:spPr/>
    </dgm:pt>
    <dgm:pt modelId="{BC3EBB52-0A27-4FE6-8AC0-D9720867F6C1}" type="pres">
      <dgm:prSet presAssocID="{1E1FF156-D0E9-4A7E-8CDD-C32CDEA13F3D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49E8E-9D3F-4E64-AF4E-0D04C58311C6}" type="pres">
      <dgm:prSet presAssocID="{BA9F8F08-462C-4D8F-9002-526BB1E4353B}" presName="Accent2" presStyleCnt="0"/>
      <dgm:spPr/>
    </dgm:pt>
    <dgm:pt modelId="{76A59D1C-FD6F-48FF-B34D-ABE218453C7C}" type="pres">
      <dgm:prSet presAssocID="{BA9F8F08-462C-4D8F-9002-526BB1E4353B}" presName="Accent" presStyleLbl="node1" presStyleIdx="1" presStyleCnt="3"/>
      <dgm:spPr/>
    </dgm:pt>
    <dgm:pt modelId="{403BD7F3-0B64-419F-921B-788BC2E6A7C0}" type="pres">
      <dgm:prSet presAssocID="{BA9F8F08-462C-4D8F-9002-526BB1E4353B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BC8A0-A1C8-4B79-A60C-E6F29B3B8D16}" type="pres">
      <dgm:prSet presAssocID="{6A0F3588-494F-42F3-B591-ECF85F484F71}" presName="Accent3" presStyleCnt="0"/>
      <dgm:spPr/>
    </dgm:pt>
    <dgm:pt modelId="{EBF57258-5F62-486C-B48B-B400FC1F9EFF}" type="pres">
      <dgm:prSet presAssocID="{6A0F3588-494F-42F3-B591-ECF85F484F71}" presName="Accent" presStyleLbl="node1" presStyleIdx="2" presStyleCnt="3"/>
      <dgm:spPr/>
    </dgm:pt>
    <dgm:pt modelId="{49D76132-67E2-4B99-86D4-BD3E24EBBB46}" type="pres">
      <dgm:prSet presAssocID="{6A0F3588-494F-42F3-B591-ECF85F484F71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5C8CDE-9765-4B3E-86DB-9A335134DF2A}" srcId="{A6E9A959-3413-4986-93AB-ABFCC14A9D48}" destId="{1E1FF156-D0E9-4A7E-8CDD-C32CDEA13F3D}" srcOrd="0" destOrd="0" parTransId="{5AEBC979-77C9-4664-B37E-B0DB7C54B263}" sibTransId="{4EDE8834-76B2-4A87-B12A-BCEDDC97D092}"/>
    <dgm:cxn modelId="{1EA5B872-1D30-46CB-AD1C-8BE0882FC8E8}" type="presOf" srcId="{BA9F8F08-462C-4D8F-9002-526BB1E4353B}" destId="{403BD7F3-0B64-419F-921B-788BC2E6A7C0}" srcOrd="0" destOrd="0" presId="urn:microsoft.com/office/officeart/2009/layout/CircleArrowProcess"/>
    <dgm:cxn modelId="{C940CD6C-3FE3-4D5D-92D1-F81D773A0B26}" type="presOf" srcId="{A6E9A959-3413-4986-93AB-ABFCC14A9D48}" destId="{7F8817E1-E956-4A24-844B-B24EB8650D62}" srcOrd="0" destOrd="0" presId="urn:microsoft.com/office/officeart/2009/layout/CircleArrowProcess"/>
    <dgm:cxn modelId="{75D206C0-65B7-494C-AB47-EA1F705D9105}" srcId="{A6E9A959-3413-4986-93AB-ABFCC14A9D48}" destId="{6A0F3588-494F-42F3-B591-ECF85F484F71}" srcOrd="2" destOrd="0" parTransId="{C7FFDE2E-1C6C-4F36-A1AE-747338A743CD}" sibTransId="{F93251AF-EA6F-4D4C-9E6A-682D50CA275B}"/>
    <dgm:cxn modelId="{E91DA6D6-35BD-43CD-81C5-C5FA4E48F0A7}" type="presOf" srcId="{6A0F3588-494F-42F3-B591-ECF85F484F71}" destId="{49D76132-67E2-4B99-86D4-BD3E24EBBB46}" srcOrd="0" destOrd="0" presId="urn:microsoft.com/office/officeart/2009/layout/CircleArrowProcess"/>
    <dgm:cxn modelId="{A1B8E665-81B6-4074-A0D6-5E275994ED96}" type="presOf" srcId="{1E1FF156-D0E9-4A7E-8CDD-C32CDEA13F3D}" destId="{BC3EBB52-0A27-4FE6-8AC0-D9720867F6C1}" srcOrd="0" destOrd="0" presId="urn:microsoft.com/office/officeart/2009/layout/CircleArrowProcess"/>
    <dgm:cxn modelId="{BD11A8A1-CF91-4DEE-A8BF-4ADD2C7F790A}" srcId="{A6E9A959-3413-4986-93AB-ABFCC14A9D48}" destId="{BA9F8F08-462C-4D8F-9002-526BB1E4353B}" srcOrd="1" destOrd="0" parTransId="{82B005FE-3D2A-4277-B287-A5C3A336AEA4}" sibTransId="{5F4778AC-EF91-4CF9-8C62-FFDE6BAD3946}"/>
    <dgm:cxn modelId="{30868234-8EAF-4D8E-BB64-4575C6143810}" type="presParOf" srcId="{7F8817E1-E956-4A24-844B-B24EB8650D62}" destId="{6B9D15C2-6361-48DC-A93F-3B08F22E9488}" srcOrd="0" destOrd="0" presId="urn:microsoft.com/office/officeart/2009/layout/CircleArrowProcess"/>
    <dgm:cxn modelId="{8D034B96-BA40-49CD-BD08-9568038C5E81}" type="presParOf" srcId="{6B9D15C2-6361-48DC-A93F-3B08F22E9488}" destId="{AA011681-3302-4EBB-8E1D-7FF8DD8E7861}" srcOrd="0" destOrd="0" presId="urn:microsoft.com/office/officeart/2009/layout/CircleArrowProcess"/>
    <dgm:cxn modelId="{D9F56767-3A89-4691-8BF9-549D1F127574}" type="presParOf" srcId="{7F8817E1-E956-4A24-844B-B24EB8650D62}" destId="{BC3EBB52-0A27-4FE6-8AC0-D9720867F6C1}" srcOrd="1" destOrd="0" presId="urn:microsoft.com/office/officeart/2009/layout/CircleArrowProcess"/>
    <dgm:cxn modelId="{058640F9-3361-4604-9138-6901DBB92E50}" type="presParOf" srcId="{7F8817E1-E956-4A24-844B-B24EB8650D62}" destId="{9F349E8E-9D3F-4E64-AF4E-0D04C58311C6}" srcOrd="2" destOrd="0" presId="urn:microsoft.com/office/officeart/2009/layout/CircleArrowProcess"/>
    <dgm:cxn modelId="{8628C0B5-F3BA-4AF8-9628-3D03490BB298}" type="presParOf" srcId="{9F349E8E-9D3F-4E64-AF4E-0D04C58311C6}" destId="{76A59D1C-FD6F-48FF-B34D-ABE218453C7C}" srcOrd="0" destOrd="0" presId="urn:microsoft.com/office/officeart/2009/layout/CircleArrowProcess"/>
    <dgm:cxn modelId="{F9D1A994-1DEC-47EC-9FEB-E486CEAD6D92}" type="presParOf" srcId="{7F8817E1-E956-4A24-844B-B24EB8650D62}" destId="{403BD7F3-0B64-419F-921B-788BC2E6A7C0}" srcOrd="3" destOrd="0" presId="urn:microsoft.com/office/officeart/2009/layout/CircleArrowProcess"/>
    <dgm:cxn modelId="{D13EE6FD-5FF7-44E8-ACFD-9AA92A7D7DE3}" type="presParOf" srcId="{7F8817E1-E956-4A24-844B-B24EB8650D62}" destId="{AC4BC8A0-A1C8-4B79-A60C-E6F29B3B8D16}" srcOrd="4" destOrd="0" presId="urn:microsoft.com/office/officeart/2009/layout/CircleArrowProcess"/>
    <dgm:cxn modelId="{A49452EF-5F62-4FBB-919E-8B52D4D17CB0}" type="presParOf" srcId="{AC4BC8A0-A1C8-4B79-A60C-E6F29B3B8D16}" destId="{EBF57258-5F62-486C-B48B-B400FC1F9EFF}" srcOrd="0" destOrd="0" presId="urn:microsoft.com/office/officeart/2009/layout/CircleArrowProcess"/>
    <dgm:cxn modelId="{79E88BA9-F835-427B-BF4E-03ED83E04E2C}" type="presParOf" srcId="{7F8817E1-E956-4A24-844B-B24EB8650D62}" destId="{49D76132-67E2-4B99-86D4-BD3E24EBBB4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1AEA8-A39F-424E-B615-E4345EC1302D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AWARENESS OF CRAFT CHOICES</a:t>
          </a:r>
          <a:endParaRPr lang="en-US" sz="1400" kern="1200" dirty="0"/>
        </a:p>
      </dsp:txBody>
      <dsp:txXfrm>
        <a:off x="2026603" y="31997"/>
        <a:ext cx="2042793" cy="990578"/>
      </dsp:txXfrm>
    </dsp:sp>
    <dsp:sp modelId="{9B9DA443-1237-4E6B-B3E8-19B536C2E602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479006" y="1921517"/>
        <a:ext cx="875480" cy="220965"/>
      </dsp:txXfrm>
    </dsp:sp>
    <dsp:sp modelId="{478F5B39-ED11-446C-BEC7-001D59FBA818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AUTHOR’S PURPOSE</a:t>
          </a:r>
          <a:endParaRPr lang="en-US" sz="1400" kern="1200" dirty="0"/>
        </a:p>
      </dsp:txBody>
      <dsp:txXfrm>
        <a:off x="3764096" y="3041423"/>
        <a:ext cx="2042793" cy="990578"/>
      </dsp:txXfrm>
    </dsp:sp>
    <dsp:sp modelId="{7E6B9EEF-F67B-4AC5-8346-1F2040E031D4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610259" y="3426230"/>
        <a:ext cx="875480" cy="220965"/>
      </dsp:txXfrm>
    </dsp:sp>
    <dsp:sp modelId="{19125AE7-24CC-4AB5-9D65-4A64614F50AC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YOU BECOME THE AUTHOR &amp; WRITE WITH PURPOSE USING YOUR AWARENESS OF CRAFT</a:t>
          </a:r>
          <a:endParaRPr lang="en-US" sz="1400" kern="1200" dirty="0"/>
        </a:p>
      </dsp:txBody>
      <dsp:txXfrm>
        <a:off x="289109" y="3041423"/>
        <a:ext cx="2042793" cy="990578"/>
      </dsp:txXfrm>
    </dsp:sp>
    <dsp:sp modelId="{8514D367-FB4D-4028-AFC7-6177A7A22397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741513" y="1921517"/>
        <a:ext cx="875480" cy="220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11681-3302-4EBB-8E1D-7FF8DD8E7861}">
      <dsp:nvSpPr>
        <dsp:cNvPr id="0" name=""/>
        <dsp:cNvSpPr/>
      </dsp:nvSpPr>
      <dsp:spPr>
        <a:xfrm>
          <a:off x="173199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EBB52-0A27-4FE6-8AC0-D9720867F6C1}">
      <dsp:nvSpPr>
        <dsp:cNvPr id="0" name=""/>
        <dsp:cNvSpPr/>
      </dsp:nvSpPr>
      <dsp:spPr>
        <a:xfrm>
          <a:off x="21643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MOTIFS IN AMERICAN LITERATURE</a:t>
          </a:r>
          <a:endParaRPr lang="en-US" sz="1200" kern="1200" dirty="0"/>
        </a:p>
      </dsp:txBody>
      <dsp:txXfrm>
        <a:off x="2164360" y="706323"/>
        <a:ext cx="1086973" cy="543356"/>
      </dsp:txXfrm>
    </dsp:sp>
    <dsp:sp modelId="{76A59D1C-FD6F-48FF-B34D-ABE218453C7C}">
      <dsp:nvSpPr>
        <dsp:cNvPr id="0" name=""/>
        <dsp:cNvSpPr/>
      </dsp:nvSpPr>
      <dsp:spPr>
        <a:xfrm>
          <a:off x="11886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BD7F3-0B64-419F-921B-788BC2E6A7C0}">
      <dsp:nvSpPr>
        <dsp:cNvPr id="0" name=""/>
        <dsp:cNvSpPr/>
      </dsp:nvSpPr>
      <dsp:spPr>
        <a:xfrm>
          <a:off x="16232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AMERICAN IDENTITY</a:t>
          </a:r>
          <a:endParaRPr lang="en-US" sz="1200" kern="1200" dirty="0"/>
        </a:p>
      </dsp:txBody>
      <dsp:txXfrm>
        <a:off x="1623261" y="1836927"/>
        <a:ext cx="1086973" cy="543356"/>
      </dsp:txXfrm>
    </dsp:sp>
    <dsp:sp modelId="{EBF57258-5F62-486C-B48B-B400FC1F9EFF}">
      <dsp:nvSpPr>
        <dsp:cNvPr id="0" name=""/>
        <dsp:cNvSpPr/>
      </dsp:nvSpPr>
      <dsp:spPr>
        <a:xfrm>
          <a:off x="187121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76132-67E2-4B99-86D4-BD3E24EBBB46}">
      <dsp:nvSpPr>
        <dsp:cNvPr id="0" name=""/>
        <dsp:cNvSpPr/>
      </dsp:nvSpPr>
      <dsp:spPr>
        <a:xfrm>
          <a:off x="21669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YOUR IDENTITY</a:t>
          </a:r>
          <a:endParaRPr lang="en-US" sz="1200" kern="1200" dirty="0"/>
        </a:p>
      </dsp:txBody>
      <dsp:txXfrm>
        <a:off x="2166932" y="2969158"/>
        <a:ext cx="1086973" cy="543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B5B372C7-C894-401E-838A-3F7D50EA2D33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E76A55A9-E5DD-41C5-957A-D2700C3FA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14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9BBF9C47-77A7-4709-98B9-3AF6C2788F83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5" tIns="45958" rIns="91915" bIns="45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1915" tIns="45958" rIns="91915" bIns="459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162AE2DF-5D9F-4589-AD40-86EB04B0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E2DF-5D9F-4589-AD40-86EB04B01D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2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E2DF-5D9F-4589-AD40-86EB04B01D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2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E2DF-5D9F-4589-AD40-86EB04B01D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6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E2DF-5D9F-4589-AD40-86EB04B01D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64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E2DF-5D9F-4589-AD40-86EB04B01D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E2DF-5D9F-4589-AD40-86EB04B01D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33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E2DF-5D9F-4589-AD40-86EB04B01D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3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E2DF-5D9F-4589-AD40-86EB04B01D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1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69A061-3330-43E7-BE00-13AD88B470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AD3BE9-8C2A-4892-A442-9BE5995DE1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purpose of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Analyzing Literature?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828800"/>
            <a:ext cx="4648200" cy="47689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2400" dirty="0" smtClean="0"/>
              <a:t>Analyzing literature helps us to better understand what it means to be human (and how to be a better human). It helps us to know how to exist in this world—and how we want to exist in this world.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400" dirty="0" smtClean="0"/>
              <a:t>In </a:t>
            </a:r>
            <a:r>
              <a:rPr lang="en-US" altLang="en-US" sz="2400" dirty="0"/>
              <a:t>my opinion a “good” </a:t>
            </a:r>
            <a:r>
              <a:rPr lang="en-US" altLang="en-US" sz="2400" dirty="0" smtClean="0"/>
              <a:t>work of literature </a:t>
            </a:r>
            <a:r>
              <a:rPr lang="en-US" altLang="en-US" sz="2400" dirty="0"/>
              <a:t>is any </a:t>
            </a:r>
            <a:r>
              <a:rPr lang="en-US" altLang="en-US" sz="2400" dirty="0" smtClean="0"/>
              <a:t>work </a:t>
            </a:r>
            <a:r>
              <a:rPr lang="en-US" altLang="en-US" sz="2400" dirty="0"/>
              <a:t>that helps us to see and understand other points of view, experiences, philosophies, </a:t>
            </a:r>
            <a:r>
              <a:rPr lang="en-US" altLang="en-US" sz="2400" dirty="0" smtClean="0"/>
              <a:t>places, etc</a:t>
            </a:r>
            <a:r>
              <a:rPr lang="en-US" altLang="en-US" sz="2400" dirty="0"/>
              <a:t>., which allows us to have greater </a:t>
            </a:r>
            <a:r>
              <a:rPr lang="en-US" altLang="en-US" sz="2400" b="1" dirty="0"/>
              <a:t>empathy</a:t>
            </a:r>
            <a:r>
              <a:rPr lang="en-US" altLang="en-US" sz="2400" dirty="0"/>
              <a:t> for the human condition…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400" dirty="0"/>
              <a:t>…or in other words, it’s any text that helps us to better understand ourselves, other people and our own ideas about the world.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6999"/>
            <a:ext cx="3810000" cy="285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*Regarding the General Purpose of Literary Analysis…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962400"/>
            <a:ext cx="8991600" cy="28194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When analyzing literature, you should always ask yourself 3 basic questions: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b="1" dirty="0" smtClean="0"/>
              <a:t>1.) What is the author’s intended purpose in writing this text?</a:t>
            </a:r>
          </a:p>
          <a:p>
            <a:pPr marL="82296" indent="0">
              <a:buNone/>
            </a:pPr>
            <a:r>
              <a:rPr lang="en-US" dirty="0" smtClean="0"/>
              <a:t>2.) How do I know this—IOW—</a:t>
            </a:r>
            <a:r>
              <a:rPr lang="en-US" b="1" dirty="0" smtClean="0"/>
              <a:t>what literary clues (craft choices) lead me to my conclusions?</a:t>
            </a:r>
          </a:p>
          <a:p>
            <a:pPr marL="82296" indent="0">
              <a:buNone/>
            </a:pPr>
            <a:r>
              <a:rPr lang="en-US" dirty="0" smtClean="0"/>
              <a:t>3.) </a:t>
            </a:r>
            <a:r>
              <a:rPr lang="en-US" b="1" dirty="0" smtClean="0"/>
              <a:t>Do I agree with the philosophical ideas that are present in this text</a:t>
            </a:r>
            <a:r>
              <a:rPr lang="en-US" dirty="0" smtClean="0"/>
              <a:t>? OR—how can this fit into/expand upon my worldview?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*This is what I am here for—to help you better answer the first two questions! The last one is all up to you.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866" y="1676400"/>
            <a:ext cx="2932474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11CCP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PURPOSE: We are always looking for ways to better interpret an author’s purpose.</a:t>
            </a:r>
          </a:p>
          <a:p>
            <a:r>
              <a:rPr lang="en-US" dirty="0" smtClean="0"/>
              <a:t>GENRE AWARENESS</a:t>
            </a:r>
          </a:p>
          <a:p>
            <a:r>
              <a:rPr lang="en-US" dirty="0" smtClean="0"/>
              <a:t>CRAFT CHOICES</a:t>
            </a:r>
          </a:p>
          <a:p>
            <a:r>
              <a:rPr lang="en-US" dirty="0" smtClean="0"/>
              <a:t>WRITING WITH PURPOSE</a:t>
            </a:r>
          </a:p>
          <a:p>
            <a:r>
              <a:rPr lang="en-US" dirty="0" smtClean="0"/>
              <a:t>SPEAKING WITH PURPOSE</a:t>
            </a:r>
          </a:p>
          <a:p>
            <a:r>
              <a:rPr lang="en-US" dirty="0" smtClean="0"/>
              <a:t>VOCABULARY DEVELOPMENT</a:t>
            </a:r>
          </a:p>
        </p:txBody>
      </p:sp>
    </p:spTree>
    <p:extLst>
      <p:ext uri="{BB962C8B-B14F-4D97-AF65-F5344CB8AC3E}">
        <p14:creationId xmlns:p14="http://schemas.microsoft.com/office/powerpoint/2010/main" val="31504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PURPOSE:</a:t>
            </a:r>
          </a:p>
          <a:p>
            <a:r>
              <a:rPr lang="en-US" b="1" dirty="0" smtClean="0"/>
              <a:t>In </a:t>
            </a:r>
            <a:r>
              <a:rPr lang="en-US" b="1" dirty="0"/>
              <a:t>fiction, we are looking for the best valid reading of the </a:t>
            </a:r>
            <a:r>
              <a:rPr lang="en-US" b="1" i="1" dirty="0"/>
              <a:t>theme</a:t>
            </a:r>
            <a:r>
              <a:rPr lang="en-US" b="1" dirty="0"/>
              <a:t> of the text.</a:t>
            </a:r>
          </a:p>
          <a:p>
            <a:r>
              <a:rPr lang="en-US" b="1" dirty="0" smtClean="0"/>
              <a:t>Think of authors as philosophers who are trying to convey their life philosophies and observations through their stories.</a:t>
            </a:r>
          </a:p>
          <a:p>
            <a:pPr marL="82296" indent="0">
              <a:buNone/>
            </a:pPr>
            <a:r>
              <a:rPr lang="en-US" b="1" dirty="0" smtClean="0"/>
              <a:t>CRAFT: </a:t>
            </a:r>
          </a:p>
          <a:p>
            <a:r>
              <a:rPr lang="en-US" b="1" dirty="0" smtClean="0"/>
              <a:t>We examine the elements of storytelling, like characterization and development, point of view, tone, symbolism, and motif development to help us figure out the author’s purpose/theme.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0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90687"/>
            <a:ext cx="3822192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We will use our study of literature to complement our writing units. We will use our knowledge of craft to accomplish our purposes as authors.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09800"/>
            <a:ext cx="38671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2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28844943"/>
              </p:ext>
            </p:extLst>
          </p:nvPr>
        </p:nvGraphicFramePr>
        <p:xfrm>
          <a:off x="14478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17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YEARLONG MOTIF FOCUS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46775523"/>
              </p:ext>
            </p:extLst>
          </p:nvPr>
        </p:nvGraphicFramePr>
        <p:xfrm>
          <a:off x="2057400" y="1828800"/>
          <a:ext cx="487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45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481</TotalTime>
  <Words>399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The purpose of LITERATURE</vt:lpstr>
      <vt:lpstr>Purpose of Analyzing Literature?</vt:lpstr>
      <vt:lpstr>*Regarding the General Purpose of Literary Analysis…</vt:lpstr>
      <vt:lpstr>11CCP FOCUS</vt:lpstr>
      <vt:lpstr>FICTION</vt:lpstr>
      <vt:lpstr>WRITING FOCUS</vt:lpstr>
      <vt:lpstr>RECAP</vt:lpstr>
      <vt:lpstr>YEARLONG MOTIF FOCUS</vt:lpstr>
    </vt:vector>
  </TitlesOfParts>
  <Company>Quincy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BACCHIERI</dc:creator>
  <cp:lastModifiedBy>KATHLEEN VOLTA</cp:lastModifiedBy>
  <cp:revision>35</cp:revision>
  <cp:lastPrinted>2017-03-08T14:22:43Z</cp:lastPrinted>
  <dcterms:created xsi:type="dcterms:W3CDTF">2015-09-14T16:00:38Z</dcterms:created>
  <dcterms:modified xsi:type="dcterms:W3CDTF">2017-09-11T17:26:31Z</dcterms:modified>
</cp:coreProperties>
</file>