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1FE2B9-4008-424D-83DC-D672144892D2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884706-E190-4DCE-A0AC-46FFE9D9EA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 and CHARACTERIZATION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 smtClean="0"/>
              <a:t>Who is this person and how does the author let us know?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Protagonist: the main character in a story—it’s the person whose journey we are going on, so to speak! It may be the hero…but it might not be, too.</a:t>
            </a:r>
          </a:p>
          <a:p>
            <a:r>
              <a:rPr lang="en-US" dirty="0" smtClean="0"/>
              <a:t>Antagonist: the person or thing that causes opposition (conflict) for the protagonist.</a:t>
            </a:r>
          </a:p>
          <a:p>
            <a:r>
              <a:rPr lang="en-US" dirty="0" smtClean="0"/>
              <a:t>Minor Characters (Secondary Characters): less significant characters that generally exist to interact with main characters and their development and help to help the story move along.</a:t>
            </a:r>
          </a:p>
          <a:p>
            <a:r>
              <a:rPr lang="en-US" dirty="0" smtClean="0"/>
              <a:t>Stock Characters and Archetypes: re-occurring character types…we see them all the time! Example?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Direct Characterization</a:t>
            </a:r>
            <a:r>
              <a:rPr lang="en-US" dirty="0"/>
              <a:t>: The author tells what the characters are like. </a:t>
            </a:r>
          </a:p>
          <a:p>
            <a:r>
              <a:rPr lang="en-US" b="1" dirty="0"/>
              <a:t>Indirect Characterization:</a:t>
            </a:r>
            <a:r>
              <a:rPr lang="en-US" dirty="0"/>
              <a:t> The author shows, rather than tells, what a character is like through </a:t>
            </a:r>
          </a:p>
          <a:p>
            <a:pPr lvl="1"/>
            <a:r>
              <a:rPr lang="en-US" dirty="0" smtClean="0"/>
              <a:t>The author can do this through a characters:</a:t>
            </a:r>
          </a:p>
          <a:p>
            <a:pPr lvl="2"/>
            <a:r>
              <a:rPr lang="en-US" dirty="0" smtClean="0"/>
              <a:t>Speech</a:t>
            </a:r>
          </a:p>
          <a:p>
            <a:pPr lvl="2"/>
            <a:r>
              <a:rPr lang="en-US" dirty="0" smtClean="0"/>
              <a:t>Thoughts</a:t>
            </a:r>
          </a:p>
          <a:p>
            <a:pPr lvl="2"/>
            <a:r>
              <a:rPr lang="en-US" dirty="0" smtClean="0"/>
              <a:t>Effects on other characters</a:t>
            </a:r>
          </a:p>
          <a:p>
            <a:pPr lvl="2"/>
            <a:r>
              <a:rPr lang="en-US" dirty="0" smtClean="0"/>
              <a:t>Actions</a:t>
            </a:r>
          </a:p>
          <a:p>
            <a:pPr lvl="2"/>
            <a:r>
              <a:rPr lang="en-US" dirty="0" smtClean="0"/>
              <a:t>Looks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Discussion Questions: </a:t>
            </a:r>
          </a:p>
          <a:p>
            <a:r>
              <a:rPr lang="en-US" dirty="0" smtClean="0"/>
              <a:t>Why might a character’s actions and speech be misleading?</a:t>
            </a:r>
          </a:p>
          <a:p>
            <a:r>
              <a:rPr lang="en-US" dirty="0" smtClean="0"/>
              <a:t>Which type of indirect characterization is “most telling” about a character?</a:t>
            </a:r>
          </a:p>
          <a:p>
            <a:r>
              <a:rPr lang="en-US" dirty="0" smtClean="0"/>
              <a:t>Why might an author choose one type of characterization over another? For instance, why might an author make us infer things about a character as opposed to just coming out and directly telling us those details? 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Character Development and character arc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</a:t>
            </a:r>
            <a:r>
              <a:rPr lang="en-US" b="1" dirty="0"/>
              <a:t>flat character</a:t>
            </a:r>
            <a:r>
              <a:rPr lang="en-US" dirty="0"/>
              <a:t> is an individual whose distinguishing moral qualities or personal traits are summed in one or two traits.</a:t>
            </a:r>
          </a:p>
          <a:p>
            <a:r>
              <a:rPr lang="en-US" dirty="0"/>
              <a:t>A </a:t>
            </a:r>
            <a:r>
              <a:rPr lang="en-US" b="1" dirty="0"/>
              <a:t>round character</a:t>
            </a:r>
            <a:r>
              <a:rPr lang="en-US" dirty="0"/>
              <a:t> is an individual whose moral qualities or personal traits are complex and many-sided.</a:t>
            </a:r>
          </a:p>
          <a:p>
            <a:r>
              <a:rPr lang="en-US" b="1" dirty="0"/>
              <a:t>Static characters</a:t>
            </a:r>
            <a:r>
              <a:rPr lang="en-US" dirty="0"/>
              <a:t> are the same sort of people at the end of a work as at the beginning. They don’t change.</a:t>
            </a:r>
          </a:p>
          <a:p>
            <a:r>
              <a:rPr lang="en-US" b="1" dirty="0"/>
              <a:t>Dynamic characters</a:t>
            </a:r>
            <a:r>
              <a:rPr lang="en-US" dirty="0"/>
              <a:t> change in some important way during the course of the story. They undergo a permanent change in some distinguishing moral qualities or personal traits or outlook.</a:t>
            </a:r>
          </a:p>
          <a:p>
            <a:r>
              <a:rPr lang="en-US" b="1" dirty="0"/>
              <a:t>Epiphany:</a:t>
            </a:r>
            <a:r>
              <a:rPr lang="en-US" dirty="0"/>
              <a:t> a sudden revelation of truth experienced by a character; a moment or event in which a character achieves a spiritual insight into life or into her or his own circumstances.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 Arc &amp; Theme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How are they related?</a:t>
            </a:r>
          </a:p>
          <a:p>
            <a:r>
              <a:rPr lang="en-US" dirty="0" smtClean="0"/>
              <a:t>Oftentimes the way in which a character changes (or does not change) throughout the story gives us the biggest hint as to what the author’s philosophical message (theme) is in the story!!!!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Look for an epiphany, or lack of one, to help you figure theme out.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416</TotalTime>
  <Words>424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CHARACTER and CHARACTERIZATION</vt:lpstr>
      <vt:lpstr>Types of Characters</vt:lpstr>
      <vt:lpstr>Methods of Characterization</vt:lpstr>
      <vt:lpstr>Character Development and character arc</vt:lpstr>
      <vt:lpstr>Character Arc &amp; Theme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and CHARACTERIZATION</dc:title>
  <dc:creator>Bacrob</dc:creator>
  <cp:lastModifiedBy>KATHLEEN VOLTA</cp:lastModifiedBy>
  <cp:revision>15</cp:revision>
  <dcterms:created xsi:type="dcterms:W3CDTF">2011-09-26T10:39:55Z</dcterms:created>
  <dcterms:modified xsi:type="dcterms:W3CDTF">2017-09-14T17:20:45Z</dcterms:modified>
</cp:coreProperties>
</file>