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7"/>
  </p:handout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6698D61-B9B7-433C-9A0D-B3D76A1622D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23D9F1B-5FDF-416C-8882-D5261B2B0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7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AA97-C76F-4CD1-9660-25A9ED0426E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79CC0D-C320-40CE-941D-2992ABB2C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AA97-C76F-4CD1-9660-25A9ED0426E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CC0D-C320-40CE-941D-2992ABB2C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AA97-C76F-4CD1-9660-25A9ED0426E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CC0D-C320-40CE-941D-2992ABB2C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AA97-C76F-4CD1-9660-25A9ED0426E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CC0D-C320-40CE-941D-2992ABB2C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AA97-C76F-4CD1-9660-25A9ED0426E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79CC0D-C320-40CE-941D-2992ABB2CA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AA97-C76F-4CD1-9660-25A9ED0426E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CC0D-C320-40CE-941D-2992ABB2C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AA97-C76F-4CD1-9660-25A9ED0426E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CC0D-C320-40CE-941D-2992ABB2C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AA97-C76F-4CD1-9660-25A9ED0426E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CC0D-C320-40CE-941D-2992ABB2C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AA97-C76F-4CD1-9660-25A9ED0426E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CC0D-C320-40CE-941D-2992ABB2C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AA97-C76F-4CD1-9660-25A9ED0426E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CC0D-C320-40CE-941D-2992ABB2CA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AA97-C76F-4CD1-9660-25A9ED0426E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79CC0D-C320-40CE-941D-2992ABB2CA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FA7AA97-C76F-4CD1-9660-25A9ED0426E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079CC0D-C320-40CE-941D-2992ABB2CA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A refresher course in Writing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with purpose 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324600" cy="1371600"/>
          </a:xfrm>
        </p:spPr>
        <p:txBody>
          <a:bodyPr/>
          <a:lstStyle/>
          <a:p>
            <a:r>
              <a:rPr lang="en-US" dirty="0" smtClean="0"/>
              <a:t>Main Idea/MAIN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main idea of an essay is also called the THESIS. This is a debatable </a:t>
            </a:r>
            <a:r>
              <a:rPr lang="en-US" u="sng" dirty="0" smtClean="0"/>
              <a:t>claim</a:t>
            </a:r>
            <a:r>
              <a:rPr lang="en-US" dirty="0" smtClean="0"/>
              <a:t> that requires </a:t>
            </a:r>
            <a:r>
              <a:rPr lang="en-US" u="sng" dirty="0" smtClean="0"/>
              <a:t>relevant evidence</a:t>
            </a:r>
            <a:r>
              <a:rPr lang="en-US" dirty="0" smtClean="0"/>
              <a:t> to support. </a:t>
            </a:r>
            <a:r>
              <a:rPr lang="en-US" dirty="0" smtClean="0"/>
              <a:t>In other words, </a:t>
            </a:r>
            <a:r>
              <a:rPr lang="en-US" dirty="0" smtClean="0"/>
              <a:t>it is what you are trying to prove in your writing.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Example: Sandra </a:t>
            </a:r>
            <a:r>
              <a:rPr lang="en-US" dirty="0" err="1" smtClean="0"/>
              <a:t>Cisnero’s</a:t>
            </a:r>
            <a:r>
              <a:rPr lang="en-US" dirty="0" smtClean="0"/>
              <a:t> purpose in writing “Barbie-Q” is to show that as people grow up, they begin to care what others think of them.</a:t>
            </a:r>
          </a:p>
        </p:txBody>
      </p:sp>
    </p:spTree>
    <p:extLst>
      <p:ext uri="{BB962C8B-B14F-4D97-AF65-F5344CB8AC3E}">
        <p14:creationId xmlns:p14="http://schemas.microsoft.com/office/powerpoint/2010/main" val="122444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the main idea is stated, </a:t>
            </a:r>
            <a:r>
              <a:rPr lang="en-US" u="sng" dirty="0" smtClean="0"/>
              <a:t>relevant evidence </a:t>
            </a:r>
            <a:r>
              <a:rPr lang="en-US" dirty="0" smtClean="0"/>
              <a:t>must be provided to support the claim. </a:t>
            </a:r>
          </a:p>
          <a:p>
            <a:r>
              <a:rPr lang="en-US" dirty="0" smtClean="0"/>
              <a:t>The primary tools of evidence in literary analysis are specific examples and quotes from the text you are analyzing. </a:t>
            </a:r>
          </a:p>
          <a:p>
            <a:r>
              <a:rPr lang="en-US" dirty="0" smtClean="0"/>
              <a:t>Evidence should be relevant and directly support the writer’s thesis statement.</a:t>
            </a:r>
          </a:p>
          <a:p>
            <a:endParaRPr lang="en-US" dirty="0" smtClean="0"/>
          </a:p>
          <a:p>
            <a:r>
              <a:rPr lang="en-US" dirty="0" smtClean="0"/>
              <a:t>Example: At the beginning of the story, the narrator states her Barbie “is the one with bubble hair. Red swimsuit, stilettos, pearl earrings, and a wire stand. But that’s all we can afford” (1).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5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Analysis is the writer’s evaluation, interpretation, judgment, or conclusion of </a:t>
            </a:r>
            <a:r>
              <a:rPr lang="en-US" u="sng" dirty="0" smtClean="0"/>
              <a:t>how the evidence supports the main idea or thesis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Example: This shows that the narrator </a:t>
            </a:r>
            <a:r>
              <a:rPr lang="en-US" dirty="0" smtClean="0"/>
              <a:t>was </a:t>
            </a:r>
            <a:r>
              <a:rPr lang="en-US" dirty="0" smtClean="0"/>
              <a:t>innocent and was only interested in playing with her Barbie dolls. She could care less about their price and made do with what she had</a:t>
            </a:r>
            <a:r>
              <a:rPr lang="en-US" dirty="0" smtClean="0"/>
              <a:t>. </a:t>
            </a:r>
            <a:r>
              <a:rPr lang="en-US" dirty="0" smtClean="0"/>
              <a:t>However, this changes by the end of the story.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7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LINK/LAST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last sentence of the paragraph should wrap up your thesis and the evidence and analysis you presented.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Example: The narrator would rather play with real </a:t>
            </a:r>
            <a:r>
              <a:rPr lang="en-US" dirty="0" smtClean="0"/>
              <a:t>Barbie's </a:t>
            </a:r>
            <a:r>
              <a:rPr lang="en-US" dirty="0" smtClean="0"/>
              <a:t>that are damaged than the cheaper versions, which shows that people often feel the need to fit in as they grow older.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51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550</TotalTime>
  <Words>300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Essential</vt:lpstr>
      <vt:lpstr>A refresher course in Writing </vt:lpstr>
      <vt:lpstr>Main Idea/MAIN CLAIM</vt:lpstr>
      <vt:lpstr>Evidence</vt:lpstr>
      <vt:lpstr>Analysis</vt:lpstr>
      <vt:lpstr>LINK/LAST</vt:lpstr>
    </vt:vector>
  </TitlesOfParts>
  <Company>Quincy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Crash Course in Writing</dc:title>
  <dc:creator>KATHLEEN VOLTA</dc:creator>
  <cp:lastModifiedBy>KATHLEEN VOLTA</cp:lastModifiedBy>
  <cp:revision>21</cp:revision>
  <cp:lastPrinted>2017-09-21T17:12:20Z</cp:lastPrinted>
  <dcterms:created xsi:type="dcterms:W3CDTF">2012-12-12T22:24:53Z</dcterms:created>
  <dcterms:modified xsi:type="dcterms:W3CDTF">2017-09-21T17:12:50Z</dcterms:modified>
</cp:coreProperties>
</file>