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8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D0CBA03A-6ABA-4232-A7C5-93ACDD710E9A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87EEF48-2BEE-4B2A-82EA-360810514A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6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239E12-6180-4B69-8A99-45A5128D67F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62B1C5-0E70-4B0E-95A4-4A1FA96B8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Why is it important? It all depends on how you look at it…</a:t>
            </a:r>
            <a:endParaRPr lang="en-US" i="1" dirty="0"/>
          </a:p>
        </p:txBody>
      </p:sp>
      <p:pic>
        <p:nvPicPr>
          <p:cNvPr id="2050" name="Picture 2" descr="http://t3.gstatic.com/images?q=tbn:ANd9GcS3rLrZUDaiLQbkQ8vAvjXHYSiPU6KUx2_sfL3jQZOOEY6qcwUaJ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263420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2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514600"/>
            <a:ext cx="7772400" cy="283579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Similar to 3</a:t>
            </a:r>
            <a:r>
              <a:rPr lang="en-US" baseline="30000" dirty="0" smtClean="0"/>
              <a:t>rd</a:t>
            </a:r>
            <a:r>
              <a:rPr lang="en-US" dirty="0" smtClean="0"/>
              <a:t> Person--Limited, an author might want us to observe characters from an even more objective POV.</a:t>
            </a:r>
          </a:p>
          <a:p>
            <a:r>
              <a:rPr lang="en-US" dirty="0" smtClean="0"/>
              <a:t>We see even more of the “big picture,” which allows us to consider multiple viewpoints and characters’ motivations.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5791200"/>
            <a:ext cx="3055717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Purpose for WHY an Author Might Use 3</a:t>
            </a:r>
            <a:r>
              <a:rPr lang="en-US" baseline="30000" dirty="0" smtClean="0"/>
              <a:t>rd</a:t>
            </a:r>
            <a:r>
              <a:rPr lang="en-US" dirty="0" smtClean="0"/>
              <a:t> Person Omniscient POV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literature, </a:t>
            </a:r>
            <a:r>
              <a:rPr lang="en-US" b="1" dirty="0" smtClean="0"/>
              <a:t>voice</a:t>
            </a:r>
            <a:r>
              <a:rPr lang="en-US" dirty="0" smtClean="0"/>
              <a:t> helps give personality and authenticity to a point of view.</a:t>
            </a:r>
          </a:p>
          <a:p>
            <a:r>
              <a:rPr lang="en-US" dirty="0" smtClean="0"/>
              <a:t>Voice is a combination of word choice, punctuation, character development, dialogue, imagery, etc. that make the specific point of view believable.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2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 Basics”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of View (POV) is the perspective </a:t>
            </a:r>
            <a:r>
              <a:rPr lang="en-US" dirty="0"/>
              <a:t>from which a story is </a:t>
            </a:r>
            <a:r>
              <a:rPr lang="en-US" dirty="0" smtClean="0"/>
              <a:t>told.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914400"/>
          </a:xfrm>
        </p:spPr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Person POV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19400" y="1752600"/>
            <a:ext cx="3057148" cy="639762"/>
          </a:xfrm>
        </p:spPr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95400" y="2286001"/>
            <a:ext cx="7010400" cy="1371600"/>
          </a:xfrm>
        </p:spPr>
        <p:txBody>
          <a:bodyPr/>
          <a:lstStyle/>
          <a:p>
            <a:r>
              <a:rPr lang="en-US" b="1" dirty="0"/>
              <a:t>The narrator is part of the story. </a:t>
            </a:r>
          </a:p>
          <a:p>
            <a:r>
              <a:rPr lang="en-US" b="1" dirty="0" smtClean="0"/>
              <a:t>You know that a story is in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person because the narrator says “I”.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057400" y="3810000"/>
            <a:ext cx="5029200" cy="99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Discussion: What are the benefits of 1</a:t>
            </a:r>
            <a:r>
              <a:rPr lang="en-US" baseline="30000" dirty="0" smtClean="0"/>
              <a:t>st</a:t>
            </a:r>
            <a:r>
              <a:rPr lang="en-US" dirty="0" smtClean="0"/>
              <a:t> person narration?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Purpose for WHY an Author Might Use 1</a:t>
            </a:r>
            <a:r>
              <a:rPr lang="en-US" baseline="30000" dirty="0" smtClean="0"/>
              <a:t>st</a:t>
            </a:r>
            <a:r>
              <a:rPr lang="en-US" dirty="0" smtClean="0"/>
              <a:t> Person POV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38400"/>
            <a:ext cx="7035479" cy="3448291"/>
          </a:xfrm>
        </p:spPr>
        <p:txBody>
          <a:bodyPr>
            <a:normAutofit/>
          </a:bodyPr>
          <a:lstStyle/>
          <a:p>
            <a:r>
              <a:rPr lang="en-US" dirty="0" smtClean="0"/>
              <a:t>The reader will generally develop more empathy for that character because their journey is the one that we are experiencing.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Person POV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1905000"/>
            <a:ext cx="3057148" cy="639762"/>
          </a:xfrm>
        </p:spPr>
        <p:txBody>
          <a:bodyPr/>
          <a:lstStyle/>
          <a:p>
            <a:pPr algn="ctr"/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33600"/>
            <a:ext cx="7035479" cy="2835797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b="1" dirty="0" smtClean="0"/>
              <a:t>When </a:t>
            </a:r>
            <a:r>
              <a:rPr lang="en-US" b="1" dirty="0"/>
              <a:t>the reader is part of the story. The narrator is speaking to the reader. </a:t>
            </a:r>
            <a:endParaRPr lang="en-US" b="1" dirty="0" smtClean="0"/>
          </a:p>
          <a:p>
            <a:r>
              <a:rPr lang="en-US" b="1" dirty="0" smtClean="0"/>
              <a:t>You know a story is in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Person because the narrator says “you” as if he/she is speaking to YOU, the reader.</a:t>
            </a:r>
          </a:p>
          <a:p>
            <a:r>
              <a:rPr lang="en-US" dirty="0" smtClean="0"/>
              <a:t>(You don’t see this POV too often with fiction.)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200" y="5486400"/>
            <a:ext cx="4041775" cy="955675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8200" y="5105400"/>
            <a:ext cx="7315200" cy="7021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Discussion: Why might an author use 2</a:t>
            </a:r>
            <a:r>
              <a:rPr lang="en-US" baseline="30000" dirty="0" smtClean="0"/>
              <a:t>nd</a:t>
            </a:r>
            <a:r>
              <a:rPr lang="en-US" dirty="0" smtClean="0"/>
              <a:t> person?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1905000"/>
            <a:ext cx="6477000" cy="2835797"/>
          </a:xfrm>
        </p:spPr>
        <p:txBody>
          <a:bodyPr>
            <a:normAutofit/>
          </a:bodyPr>
          <a:lstStyle/>
          <a:p>
            <a:r>
              <a:rPr lang="en-US" dirty="0" smtClean="0"/>
              <a:t>If the author really wants the reader to think about something, this POV works best; it’s a more “aggressive” way to engage the reader. The reader can’t be passive.</a:t>
            </a:r>
          </a:p>
          <a:p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Purpose for WHY an Author Might Use 2</a:t>
            </a:r>
            <a:r>
              <a:rPr lang="en-US" baseline="30000" dirty="0" smtClean="0"/>
              <a:t>nd</a:t>
            </a:r>
            <a:r>
              <a:rPr lang="en-US" dirty="0" smtClean="0"/>
              <a:t> Person POV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Person Limited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1981200"/>
            <a:ext cx="3057148" cy="639762"/>
          </a:xfrm>
        </p:spPr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286000"/>
            <a:ext cx="6806879" cy="2835797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b="1" dirty="0"/>
              <a:t>The narrator is outside the story, telling the story through the perspective of one </a:t>
            </a:r>
            <a:r>
              <a:rPr lang="en-US" b="1" dirty="0" smtClean="0"/>
              <a:t>character—in other words, the narrator is LIMITED to the thoughts and perspective of one character.</a:t>
            </a:r>
          </a:p>
          <a:p>
            <a:r>
              <a:rPr lang="en-US" dirty="0" smtClean="0"/>
              <a:t>You know that a story is written from a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Person Limited perspective because the narrator uses “he, she, they, it” but isn’t part of the story and only seems to know the thoughts of one character.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743200"/>
            <a:ext cx="6959279" cy="28357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author might want us to understand a character, but also see the bigger picture a little better than what we would see if we were entirely in the head of a character (1</a:t>
            </a:r>
            <a:r>
              <a:rPr lang="en-US" baseline="30000" dirty="0" smtClean="0"/>
              <a:t>st</a:t>
            </a:r>
            <a:r>
              <a:rPr lang="en-US" dirty="0" smtClean="0"/>
              <a:t> Person POV).</a:t>
            </a:r>
          </a:p>
          <a:p>
            <a:r>
              <a:rPr lang="en-US" dirty="0" smtClean="0"/>
              <a:t>We are able to develop empathy for, or understanding of, a character, but we remain more objective.</a:t>
            </a:r>
          </a:p>
          <a:p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title"/>
          </p:nvPr>
        </p:nvSpPr>
        <p:spPr>
          <a:xfrm>
            <a:off x="838200" y="2362200"/>
            <a:ext cx="7024744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Purpose for WHY an Author Might Use 3</a:t>
            </a:r>
            <a:r>
              <a:rPr lang="en-US" baseline="30000" dirty="0" smtClean="0"/>
              <a:t>rd</a:t>
            </a:r>
            <a:r>
              <a:rPr lang="en-US" dirty="0" smtClean="0"/>
              <a:t> Person Limited POV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/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Person Omniscient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1676400"/>
            <a:ext cx="3057148" cy="639762"/>
          </a:xfrm>
        </p:spPr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981200"/>
            <a:ext cx="7696200" cy="2835797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The narrator is outside the story, telling the story through the perspective of ALL the characters—in other words, the narrator seems to be all-knowing, almost like a “GOD-figure”.</a:t>
            </a:r>
          </a:p>
          <a:p>
            <a:r>
              <a:rPr lang="en-US" dirty="0" smtClean="0"/>
              <a:t>You know that a story is written from a 3</a:t>
            </a:r>
            <a:r>
              <a:rPr lang="en-US" baseline="30000" dirty="0" smtClean="0"/>
              <a:t>rd</a:t>
            </a:r>
            <a:r>
              <a:rPr lang="en-US" dirty="0" smtClean="0"/>
              <a:t> Person Omniscient perspective because the narrator uses “he, she, they, it” but isn’t part of the story; the narrator knows and reports on the thoughts of ALL the characters.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Discussion: While other perspectives are gained from this POV, what is lost?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808</TotalTime>
  <Words>571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Point of View</vt:lpstr>
      <vt:lpstr>“The Basics”</vt:lpstr>
      <vt:lpstr>1st Person POV</vt:lpstr>
      <vt:lpstr>Purpose for WHY an Author Might Use 1st Person POV </vt:lpstr>
      <vt:lpstr>2nd Person POV</vt:lpstr>
      <vt:lpstr>Purpose for WHY an Author Might Use 2nd Person POV </vt:lpstr>
      <vt:lpstr>3rd Person Limited</vt:lpstr>
      <vt:lpstr>Purpose for WHY an Author Might Use 3rd Person Limited POV </vt:lpstr>
      <vt:lpstr>3rd Person Omniscient</vt:lpstr>
      <vt:lpstr>Purpose for WHY an Author Might Use 3rd Person Omniscient POV </vt:lpstr>
      <vt:lpstr>Voice</vt:lpstr>
    </vt:vector>
  </TitlesOfParts>
  <Company>Quincy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</dc:title>
  <dc:creator>amybacchieri</dc:creator>
  <cp:lastModifiedBy>KATHLEEN VOLTA</cp:lastModifiedBy>
  <cp:revision>24</cp:revision>
  <cp:lastPrinted>2017-09-15T17:38:53Z</cp:lastPrinted>
  <dcterms:created xsi:type="dcterms:W3CDTF">2011-09-22T12:55:38Z</dcterms:created>
  <dcterms:modified xsi:type="dcterms:W3CDTF">2017-09-15T17:39:07Z</dcterms:modified>
</cp:coreProperties>
</file>