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8" r:id="rId3"/>
    <p:sldId id="260" r:id="rId4"/>
    <p:sldId id="259" r:id="rId5"/>
    <p:sldId id="268" r:id="rId6"/>
    <p:sldId id="269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56" cy="466092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53" y="0"/>
            <a:ext cx="3043556" cy="466092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912F5744-D7CD-4B02-8BE3-8152788AFFD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418"/>
            <a:ext cx="3043556" cy="466092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53" y="8841418"/>
            <a:ext cx="3043556" cy="466092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452F3D19-3498-4AFC-9488-C7FFB161D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A6E6A1-80B6-4B47-99C2-22BC7C05FA1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AF2D4E-4001-4E93-BF13-3E6AD11B3A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What’s with the attitude?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64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Tone: The Basics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Tone, in </a:t>
            </a:r>
            <a:r>
              <a:rPr lang="en-US" b="1" dirty="0" smtClean="0"/>
              <a:t>General, is:</a:t>
            </a:r>
            <a:endParaRPr lang="en-US" dirty="0"/>
          </a:p>
          <a:p>
            <a:pPr lvl="0"/>
            <a:r>
              <a:rPr lang="en-US" b="1" dirty="0"/>
              <a:t>The attitude a writer or speaker </a:t>
            </a:r>
            <a:r>
              <a:rPr lang="en-US" b="1" dirty="0" smtClean="0"/>
              <a:t>takes </a:t>
            </a:r>
            <a:r>
              <a:rPr lang="en-US" b="1" dirty="0"/>
              <a:t>toward </a:t>
            </a:r>
            <a:r>
              <a:rPr lang="en-US" b="1" dirty="0" smtClean="0"/>
              <a:t>a subject.</a:t>
            </a:r>
          </a:p>
          <a:p>
            <a:pPr marL="0" lvl="0" indent="0">
              <a:buNone/>
            </a:pPr>
            <a:endParaRPr lang="en-US" b="1" dirty="0"/>
          </a:p>
          <a:p>
            <a:pPr lvl="0"/>
            <a:r>
              <a:rPr lang="en-US" b="1" dirty="0"/>
              <a:t>Discuss: </a:t>
            </a:r>
            <a:r>
              <a:rPr lang="en-US" b="1" dirty="0" smtClean="0"/>
              <a:t>How would you determine someone’s tone</a:t>
            </a:r>
            <a:r>
              <a:rPr lang="en-US" b="1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2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Tone is one of the most important literary skills to master because reading tone </a:t>
            </a:r>
            <a:r>
              <a:rPr lang="en-US" b="1" dirty="0" smtClean="0"/>
              <a:t>properly</a:t>
            </a:r>
            <a:r>
              <a:rPr lang="en-US" dirty="0" smtClean="0"/>
              <a:t> allows us to figure out an author’s message about life (THEME) much more easily. 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Discuss</a:t>
            </a:r>
            <a:r>
              <a:rPr lang="en-US" dirty="0" smtClean="0"/>
              <a:t>: When have you misunderstood someone’s tone?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Key and Peele Clip</a:t>
            </a:r>
          </a:p>
        </p:txBody>
      </p:sp>
    </p:spTree>
    <p:extLst>
      <p:ext uri="{BB962C8B-B14F-4D97-AF65-F5344CB8AC3E}">
        <p14:creationId xmlns:p14="http://schemas.microsoft.com/office/powerpoint/2010/main" val="35288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Tone: The Basics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Author’s </a:t>
            </a:r>
            <a:r>
              <a:rPr lang="en-US" b="1" i="1" dirty="0" smtClean="0"/>
              <a:t>diction (word choice) </a:t>
            </a:r>
            <a:r>
              <a:rPr lang="en-US" b="1" dirty="0" smtClean="0"/>
              <a:t>can give us clues as to what those attitudes might be.</a:t>
            </a:r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All words carry emotion, whether positive, neutral, or negative. The emotion weight of a word is called its connotation. </a:t>
            </a:r>
            <a:endParaRPr lang="en-US" b="1" dirty="0"/>
          </a:p>
          <a:p>
            <a:pPr lvl="0"/>
            <a:endParaRPr lang="en-US" b="1" dirty="0" smtClean="0"/>
          </a:p>
          <a:p>
            <a:pPr lvl="0"/>
            <a:r>
              <a:rPr lang="en-US" b="1" dirty="0"/>
              <a:t>Nuance </a:t>
            </a:r>
            <a:r>
              <a:rPr lang="en-US" b="1" dirty="0" smtClean="0"/>
              <a:t>is a </a:t>
            </a:r>
            <a:r>
              <a:rPr lang="en-US" b="1" dirty="0"/>
              <a:t>subtle difference in </a:t>
            </a:r>
            <a:r>
              <a:rPr lang="en-US" b="1" dirty="0" smtClean="0"/>
              <a:t>a meaning.</a:t>
            </a:r>
          </a:p>
          <a:p>
            <a:pPr lvl="0"/>
            <a:endParaRPr lang="en-US" b="1" dirty="0"/>
          </a:p>
          <a:p>
            <a:pPr lvl="1"/>
            <a:r>
              <a:rPr lang="en-US" b="1" dirty="0" smtClean="0"/>
              <a:t>Example: Childish, Childlike, Youthful </a:t>
            </a:r>
          </a:p>
          <a:p>
            <a:pPr marL="0" lv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</a:t>
            </a:r>
            <a:r>
              <a:rPr lang="en-US" sz="2400" b="1" i="1" dirty="0" smtClean="0"/>
              <a:t>What connotation do these words have?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9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Tone: The Basics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/>
          <a:lstStyle/>
          <a:p>
            <a:r>
              <a:rPr lang="en-US" b="1" dirty="0" smtClean="0"/>
              <a:t>An author’s tone towards a person or subject can be revealed other literary clues.</a:t>
            </a:r>
          </a:p>
          <a:p>
            <a:endParaRPr lang="en-US" b="1" dirty="0"/>
          </a:p>
          <a:p>
            <a:r>
              <a:rPr lang="en-US" b="1" dirty="0" smtClean="0"/>
              <a:t>When we think about tone, we should consider:</a:t>
            </a:r>
          </a:p>
          <a:p>
            <a:pPr lvl="1"/>
            <a:r>
              <a:rPr lang="en-US" i="1" dirty="0" smtClean="0"/>
              <a:t>Diction</a:t>
            </a:r>
            <a:endParaRPr lang="en-US" i="1" dirty="0"/>
          </a:p>
          <a:p>
            <a:pPr lvl="1"/>
            <a:r>
              <a:rPr lang="en-US" i="1" dirty="0" smtClean="0"/>
              <a:t>Imagery</a:t>
            </a:r>
          </a:p>
          <a:p>
            <a:pPr lvl="1"/>
            <a:r>
              <a:rPr lang="en-US" i="1" dirty="0" smtClean="0"/>
              <a:t>Details</a:t>
            </a:r>
          </a:p>
          <a:p>
            <a:pPr lvl="1"/>
            <a:r>
              <a:rPr lang="en-US" i="1" dirty="0" smtClean="0"/>
              <a:t>Language</a:t>
            </a:r>
          </a:p>
          <a:p>
            <a:pPr lvl="1"/>
            <a:r>
              <a:rPr lang="en-US" i="1" dirty="0" smtClean="0"/>
              <a:t>Sentence Structure and Order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95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craft choice of </a:t>
            </a:r>
            <a:r>
              <a:rPr lang="en-US" b="1" dirty="0" smtClean="0"/>
              <a:t>tone</a:t>
            </a:r>
            <a:r>
              <a:rPr lang="en-US" dirty="0" smtClean="0"/>
              <a:t>, what is Kurt Vonnegut’s purpose or theme?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Your theme must be a universal statemen</a:t>
            </a:r>
            <a:r>
              <a:rPr lang="en-US" dirty="0"/>
              <a:t>t</a:t>
            </a:r>
            <a:endParaRPr lang="en-US" dirty="0" smtClean="0"/>
          </a:p>
          <a:p>
            <a:pPr lvl="1"/>
            <a:r>
              <a:rPr lang="en-US" dirty="0" smtClean="0"/>
              <a:t>It should not be inspirational or a moral, but an observation about life </a:t>
            </a:r>
            <a:r>
              <a:rPr lang="en-US" smtClean="0"/>
              <a:t>or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235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TONE</vt:lpstr>
      <vt:lpstr>Tone: The Basics 1</vt:lpstr>
      <vt:lpstr>Tone</vt:lpstr>
      <vt:lpstr>Tone: The Basics 2</vt:lpstr>
      <vt:lpstr>Tone: The Basics 3</vt:lpstr>
      <vt:lpstr>PowerPoint Presentation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</dc:title>
  <dc:creator>amybacchieri</dc:creator>
  <cp:lastModifiedBy>KATHLEEN VOLTA</cp:lastModifiedBy>
  <cp:revision>32</cp:revision>
  <cp:lastPrinted>2017-09-19T17:36:46Z</cp:lastPrinted>
  <dcterms:created xsi:type="dcterms:W3CDTF">2011-10-03T13:13:12Z</dcterms:created>
  <dcterms:modified xsi:type="dcterms:W3CDTF">2017-09-19T17:36:49Z</dcterms:modified>
</cp:coreProperties>
</file>